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8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88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2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3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1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2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05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3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8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5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4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5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D85F2-3BEF-49EC-BF49-9DBB6947C33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4D01A-8A28-47E1-AACC-A0B55203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78594" y="2577538"/>
            <a:ext cx="11434812" cy="1382780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latin typeface="Nunito Sans" panose="00000500000000000000" pitchFamily="2" charset="0"/>
              </a:rPr>
              <a:t>Your Session Title </a:t>
            </a:r>
            <a:br>
              <a:rPr lang="en-US" sz="4800" b="1" dirty="0">
                <a:latin typeface="Nunito Sans" panose="00000500000000000000" pitchFamily="2" charset="0"/>
              </a:rPr>
            </a:br>
            <a:r>
              <a:rPr lang="en-US" sz="4800" b="1" dirty="0">
                <a:latin typeface="Nunito Sans" panose="00000500000000000000" pitchFamily="2" charset="0"/>
              </a:rPr>
              <a:t>Goes Here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3897398"/>
            <a:ext cx="9144000" cy="584951"/>
          </a:xfrm>
        </p:spPr>
        <p:txBody>
          <a:bodyPr>
            <a:noAutofit/>
          </a:bodyPr>
          <a:lstStyle/>
          <a:p>
            <a:r>
              <a:rPr lang="en-US" sz="3600" dirty="0">
                <a:latin typeface="Nunito Sans" panose="00000500000000000000" pitchFamily="2" charset="0"/>
              </a:rPr>
              <a:t>Subheading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1491695" y="5255979"/>
            <a:ext cx="9144000" cy="5849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Nunito Sans" panose="00000500000000000000" pitchFamily="2" charset="0"/>
              </a:rPr>
              <a:t>Presented by: List of Names</a:t>
            </a:r>
          </a:p>
        </p:txBody>
      </p:sp>
      <p:sp>
        <p:nvSpPr>
          <p:cNvPr id="13" name="Subtitle 5"/>
          <p:cNvSpPr txBox="1">
            <a:spLocks/>
          </p:cNvSpPr>
          <p:nvPr/>
        </p:nvSpPr>
        <p:spPr>
          <a:xfrm>
            <a:off x="385011" y="4764212"/>
            <a:ext cx="11155680" cy="5849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Nunito Sans" panose="00000500000000000000" pitchFamily="2" charset="0"/>
              </a:rPr>
              <a:t>[date] at [time] in [location]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92E08C28-C963-6FC6-CB77-8AAC2976A0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5870" y="2430581"/>
            <a:ext cx="1021175" cy="1021175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A915E42A-5499-EBD2-575F-C0ECBB40AF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4420" y="3278771"/>
            <a:ext cx="1124074" cy="1124074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3B4182F0-B3C8-DE96-F211-858C6305593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314" y="4225838"/>
            <a:ext cx="1306286" cy="1306286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7D3612BA-D37B-5B25-D429-6BA3F43EF88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283379"/>
            <a:ext cx="1436914" cy="143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95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783" y="364597"/>
            <a:ext cx="10515600" cy="1325563"/>
          </a:xfrm>
        </p:spPr>
        <p:txBody>
          <a:bodyPr/>
          <a:lstStyle/>
          <a:p>
            <a:r>
              <a:rPr lang="en-US" dirty="0">
                <a:latin typeface="Nunito Sans" panose="00000500000000000000" pitchFamily="2" charset="0"/>
              </a:rPr>
              <a:t>Directions to Share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783" y="1854500"/>
            <a:ext cx="11290434" cy="4351338"/>
          </a:xfrm>
        </p:spPr>
        <p:txBody>
          <a:bodyPr>
            <a:normAutofit/>
          </a:bodyPr>
          <a:lstStyle/>
          <a:p>
            <a:r>
              <a:rPr lang="en-US" dirty="0"/>
              <a:t>Insert your presentation information in the provided text boxes</a:t>
            </a:r>
          </a:p>
          <a:p>
            <a:r>
              <a:rPr lang="en-US" dirty="0"/>
              <a:t>Export as an image: </a:t>
            </a:r>
          </a:p>
          <a:p>
            <a:pPr lvl="1"/>
            <a:r>
              <a:rPr lang="en-US" dirty="0"/>
              <a:t>Click File &gt; Export &gt; Change File Type &gt; Choose PNG or JPG</a:t>
            </a:r>
          </a:p>
        </p:txBody>
      </p:sp>
    </p:spTree>
    <p:extLst>
      <p:ext uri="{BB962C8B-B14F-4D97-AF65-F5344CB8AC3E}">
        <p14:creationId xmlns:p14="http://schemas.microsoft.com/office/powerpoint/2010/main" val="213569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55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Nunito Sans</vt:lpstr>
      <vt:lpstr>Office Theme</vt:lpstr>
      <vt:lpstr>Your Session Title  Goes Here</vt:lpstr>
      <vt:lpstr>Directions to Share Image</vt:lpstr>
    </vt:vector>
  </TitlesOfParts>
  <Company>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Title</dc:title>
  <dc:creator>Valerie Quickel</dc:creator>
  <cp:lastModifiedBy>Valerie Quickel</cp:lastModifiedBy>
  <cp:revision>13</cp:revision>
  <dcterms:created xsi:type="dcterms:W3CDTF">2020-11-02T17:08:24Z</dcterms:created>
  <dcterms:modified xsi:type="dcterms:W3CDTF">2022-11-07T14:07:11Z</dcterms:modified>
</cp:coreProperties>
</file>